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14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11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BA6857-DF01-4F6D-B130-70C94C2F02D0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0D20ADA8-A28A-4B0E-919E-FFFD395AC9C8}">
      <dgm:prSet phldrT="[Text]"/>
      <dgm:spPr/>
      <dgm:t>
        <a:bodyPr/>
        <a:lstStyle/>
        <a:p>
          <a:endParaRPr lang="en-US" dirty="0"/>
        </a:p>
      </dgm:t>
    </dgm:pt>
    <dgm:pt modelId="{36497E5F-11C5-48DA-A713-36147BB493BE}" type="parTrans" cxnId="{AC79C7B1-9F85-4ACB-9A15-EBAA2E7C5FAB}">
      <dgm:prSet/>
      <dgm:spPr/>
      <dgm:t>
        <a:bodyPr/>
        <a:lstStyle/>
        <a:p>
          <a:endParaRPr lang="en-US"/>
        </a:p>
      </dgm:t>
    </dgm:pt>
    <dgm:pt modelId="{EC0E02E8-1C5C-46A1-B9B3-6C6C68B5E3C1}" type="sibTrans" cxnId="{AC79C7B1-9F85-4ACB-9A15-EBAA2E7C5FAB}">
      <dgm:prSet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an be text image">
            <a:extLst>
              <a:ext uri="{FF2B5EF4-FFF2-40B4-BE49-F238E27FC236}">
                <a16:creationId xmlns:a16="http://schemas.microsoft.com/office/drawing/2014/main" id="{F404E180-142A-49A6-9590-B694E30B3C09}"/>
              </a:ext>
            </a:extLst>
          </dgm14:cNvPr>
        </a:ext>
      </dgm:extLst>
    </dgm:pt>
    <dgm:pt modelId="{950B356D-55A7-4446-9FF6-02EAA3019329}" type="pres">
      <dgm:prSet presAssocID="{84BA6857-DF01-4F6D-B130-70C94C2F02D0}" presName="Name0" presStyleCnt="0">
        <dgm:presLayoutVars>
          <dgm:chMax val="7"/>
          <dgm:chPref val="7"/>
          <dgm:dir/>
        </dgm:presLayoutVars>
      </dgm:prSet>
      <dgm:spPr/>
    </dgm:pt>
    <dgm:pt modelId="{70D2E737-10AB-45F1-B380-39DE1DE0A7C2}" type="pres">
      <dgm:prSet presAssocID="{84BA6857-DF01-4F6D-B130-70C94C2F02D0}" presName="Name1" presStyleCnt="0"/>
      <dgm:spPr/>
    </dgm:pt>
    <dgm:pt modelId="{861A1D4C-4F8A-41E6-A752-F586DAD04C4B}" type="pres">
      <dgm:prSet presAssocID="{EC0E02E8-1C5C-46A1-B9B3-6C6C68B5E3C1}" presName="picture_1" presStyleCnt="0"/>
      <dgm:spPr/>
    </dgm:pt>
    <dgm:pt modelId="{72AF4AC1-1BE1-4411-A672-18451847FF64}" type="pres">
      <dgm:prSet presAssocID="{EC0E02E8-1C5C-46A1-B9B3-6C6C68B5E3C1}" presName="pictureRepeatNode" presStyleLbl="alignImgPlace1" presStyleIdx="0" presStyleCnt="1" custLinFactNeighborX="13445" custLinFactNeighborY="-46181"/>
      <dgm:spPr/>
    </dgm:pt>
    <dgm:pt modelId="{B4994A34-0F07-4041-8ECA-364628CC5AFD}" type="pres">
      <dgm:prSet presAssocID="{0D20ADA8-A28A-4B0E-919E-FFFD395AC9C8}" presName="text_1" presStyleLbl="node1" presStyleIdx="0" presStyleCnt="0">
        <dgm:presLayoutVars>
          <dgm:bulletEnabled val="1"/>
        </dgm:presLayoutVars>
      </dgm:prSet>
      <dgm:spPr/>
    </dgm:pt>
  </dgm:ptLst>
  <dgm:cxnLst>
    <dgm:cxn modelId="{DF97A779-5B4F-4C94-8BD9-D47C0E31A016}" type="presOf" srcId="{84BA6857-DF01-4F6D-B130-70C94C2F02D0}" destId="{950B356D-55A7-4446-9FF6-02EAA3019329}" srcOrd="0" destOrd="0" presId="urn:microsoft.com/office/officeart/2008/layout/CircularPictureCallout"/>
    <dgm:cxn modelId="{336D608F-4A57-482A-B3C7-4830CDABFCC8}" type="presOf" srcId="{0D20ADA8-A28A-4B0E-919E-FFFD395AC9C8}" destId="{B4994A34-0F07-4041-8ECA-364628CC5AFD}" srcOrd="0" destOrd="0" presId="urn:microsoft.com/office/officeart/2008/layout/CircularPictureCallout"/>
    <dgm:cxn modelId="{AC79C7B1-9F85-4ACB-9A15-EBAA2E7C5FAB}" srcId="{84BA6857-DF01-4F6D-B130-70C94C2F02D0}" destId="{0D20ADA8-A28A-4B0E-919E-FFFD395AC9C8}" srcOrd="0" destOrd="0" parTransId="{36497E5F-11C5-48DA-A713-36147BB493BE}" sibTransId="{EC0E02E8-1C5C-46A1-B9B3-6C6C68B5E3C1}"/>
    <dgm:cxn modelId="{0131C1B2-747E-4B0F-B52C-DEE5696A5A86}" type="presOf" srcId="{EC0E02E8-1C5C-46A1-B9B3-6C6C68B5E3C1}" destId="{72AF4AC1-1BE1-4411-A672-18451847FF64}" srcOrd="0" destOrd="0" presId="urn:microsoft.com/office/officeart/2008/layout/CircularPictureCallout"/>
    <dgm:cxn modelId="{4DB788EC-66B2-4907-89F4-DD42978383D0}" type="presParOf" srcId="{950B356D-55A7-4446-9FF6-02EAA3019329}" destId="{70D2E737-10AB-45F1-B380-39DE1DE0A7C2}" srcOrd="0" destOrd="0" presId="urn:microsoft.com/office/officeart/2008/layout/CircularPictureCallout"/>
    <dgm:cxn modelId="{1975D5C1-0894-4036-A1C4-BA4D19EB7AC0}" type="presParOf" srcId="{70D2E737-10AB-45F1-B380-39DE1DE0A7C2}" destId="{861A1D4C-4F8A-41E6-A752-F586DAD04C4B}" srcOrd="0" destOrd="0" presId="urn:microsoft.com/office/officeart/2008/layout/CircularPictureCallout"/>
    <dgm:cxn modelId="{B5F4412F-2D29-4885-8042-5C12C0B550F8}" type="presParOf" srcId="{861A1D4C-4F8A-41E6-A752-F586DAD04C4B}" destId="{72AF4AC1-1BE1-4411-A672-18451847FF64}" srcOrd="0" destOrd="0" presId="urn:microsoft.com/office/officeart/2008/layout/CircularPictureCallout"/>
    <dgm:cxn modelId="{D8D2CFE3-18F8-491F-A215-3B325D6DA642}" type="presParOf" srcId="{70D2E737-10AB-45F1-B380-39DE1DE0A7C2}" destId="{B4994A34-0F07-4041-8ECA-364628CC5AFD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F4AC1-1BE1-4411-A672-18451847FF64}">
      <dsp:nvSpPr>
        <dsp:cNvPr id="0" name=""/>
        <dsp:cNvSpPr/>
      </dsp:nvSpPr>
      <dsp:spPr>
        <a:xfrm>
          <a:off x="1115042" y="0"/>
          <a:ext cx="1757494" cy="1757494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994A34-0F07-4041-8ECA-364628CC5AFD}">
      <dsp:nvSpPr>
        <dsp:cNvPr id="0" name=""/>
        <dsp:cNvSpPr/>
      </dsp:nvSpPr>
      <dsp:spPr>
        <a:xfrm>
          <a:off x="1195095" y="1048578"/>
          <a:ext cx="1124796" cy="57997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/>
        </a:p>
      </dsp:txBody>
      <dsp:txXfrm>
        <a:off x="1195095" y="1048578"/>
        <a:ext cx="1124796" cy="579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30830-556D-41B7-99E0-EFD432CE0B7A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9235B-4016-4C44-AC7E-5E8497C7F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16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9235B-4016-4C44-AC7E-5E8497C7F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0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32C46-5FF7-4F25-B4B7-98A984F04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FE80BF-F459-4EE9-967A-EF470DB32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9F6F3-8F9F-4409-B3D0-29919F01F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C490E-F41B-46B3-8D4D-E52057A29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CB875-A98C-45A1-8A0D-E2AE34150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085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4421-C996-4F2B-BA2D-C1D2DE80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5C547-31A3-4FDD-8146-E395FBA75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B2A3F-7EEF-4420-B2ED-86AAD298E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4D19B-4B9A-4CDC-AC29-FB420BDF4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BEE68-F531-48CE-98DA-3E2BA53E0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42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4FCB2-A9AF-4EE0-815A-348D5093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D492C-68E5-4A86-A1F0-CF9A88BE3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CD778-DEF0-4863-BAC6-C0C2FD77D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99284-13DE-4948-9225-9310FF685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0C22B-E96D-418A-8FA5-8DCF9E570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01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D1814-6216-44D0-A390-676879784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6BCD-CD12-4AA8-AA25-BF13DF2EC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A4110-B8CD-4815-94AF-91592BC5D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4CC41-9975-44F1-8804-78EE12CC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EFF76-0165-4914-B5A2-44FDE1F1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37052-D22F-48D3-8217-3F733807A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2424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EDF9-C2C2-423C-A0BC-EE819D868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0F91F-55CB-4A73-BCED-EDBF399C0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15F0D7-E848-4ED4-A691-67B8C1D39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5C18C6-A4B6-463E-93D7-637A8BC75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5E29EA-9D21-4586-9D94-7A8DBC907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478812-31E8-4702-BEB4-3DB4EF1E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D0E3A0-7C3B-4288-8BE2-A321BA73A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C0BBF4-A47D-4EBA-B56C-E12069E5F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178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72A35-9618-4AD2-B83B-FA2C1CB2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1C4397-2A05-429C-80E8-E30D4FBFA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ED11F0-68FE-47D6-88A4-8B0B1B41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6F1C2-2C51-4D50-953B-DE9FFD10B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72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35E1DF-A0A1-46AC-89DE-55880C95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8423F-5263-47E4-95CA-981985D03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9F34A-7E2E-4A36-8C7E-17C98EC0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276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693-6C64-44CB-AF48-50B1618AA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D54B0-F01E-41FA-848E-A607B8344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FEDC9-5CA9-4124-836F-3CD362C12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6A43F-DE37-434E-8890-082FD5391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2BCC4-DD06-434E-90FD-DE3397623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E1E03-C108-46FD-B97F-CF5AA2C7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57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8B182-C1EF-4C34-BA1C-7808E8AB5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784C75-A46F-4762-BBF3-E1E380073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CC936-6653-43D6-9161-F1A7B38B6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160AF-2BB8-4619-82EF-07780E892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061E1-9BC0-425A-8755-7A3400E4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54007-2DFF-455F-B507-1F395A81F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750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D06D9-279A-4E4D-BF26-DC1A7088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637E7A-58F3-42AD-881D-653A7E545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7DE39-9437-4817-B8E4-D1537A040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C2B63-00EE-43DE-8981-E409F6E35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FDF9A-666C-43CD-B569-2F0F40049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431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E9F94C-FEC0-4D85-81FF-B6CB0273F4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C1C38A-C21B-4114-A7AA-D6EB54374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AE4C4-2AAB-4C24-BD05-174D0EE6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14381-A322-4AD4-9EAB-CAC715EAC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4C30B-F1EC-4ED7-850B-BA864225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82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76D8D-CB4D-4D7A-9A4F-8A532A36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75DB6-0B37-4F53-B8ED-561B0334B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5DC59-8EC2-4109-B026-ED7786F6F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4B794-5F1E-40FA-B970-D9155E0C03F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4E334-4EAE-4C8A-8A01-3CB6F2DB75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AE83F-A303-45D8-9A33-0E6315EE0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EBBD3-A922-40F3-BAA1-0B95B0B6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9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12" Type="http://schemas.openxmlformats.org/officeDocument/2006/relationships/image" Target="../media/image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937FF04-E9C4-42C8-A83B-45D5AABE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647" y="1057013"/>
            <a:ext cx="6191773" cy="906013"/>
          </a:xfrm>
        </p:spPr>
        <p:txBody>
          <a:bodyPr>
            <a:noAutofit/>
          </a:bodyPr>
          <a:lstStyle/>
          <a:p>
            <a:pPr algn="just"/>
            <a:r>
              <a:rPr lang="en-US" sz="2400" b="1" u="sng" dirty="0">
                <a:latin typeface="Bahnschrift SemiCondensed" panose="020B0502040204020203" pitchFamily="34" charset="0"/>
              </a:rPr>
              <a:t>CORPORATE GIVEAWAYS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B20DC6D-819D-4AB5-804E-0D751059FD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6409637"/>
              </p:ext>
            </p:extLst>
          </p:nvPr>
        </p:nvGraphicFramePr>
        <p:xfrm>
          <a:off x="7838812" y="41946"/>
          <a:ext cx="3514988" cy="198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DA56C5E-6C45-40E1-A50D-95A91BA75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7249"/>
            <a:ext cx="10515600" cy="4079714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PROPOSAL NOTES</a:t>
            </a:r>
          </a:p>
          <a:p>
            <a:pPr marL="0" indent="0">
              <a:buNone/>
            </a:pPr>
            <a:r>
              <a:rPr lang="en-US" sz="1100" dirty="0"/>
              <a:t>Package: </a:t>
            </a:r>
          </a:p>
          <a:p>
            <a:pPr marL="0" indent="0">
              <a:buNone/>
            </a:pPr>
            <a:r>
              <a:rPr lang="en-US" sz="1100" dirty="0"/>
              <a:t>Quantity:</a:t>
            </a:r>
          </a:p>
          <a:p>
            <a:pPr marL="0" indent="0">
              <a:buNone/>
            </a:pPr>
            <a:r>
              <a:rPr lang="en-US" sz="1100" dirty="0"/>
              <a:t>Date needed:</a:t>
            </a:r>
          </a:p>
          <a:p>
            <a:pPr marL="0" indent="0">
              <a:buNone/>
            </a:pPr>
            <a:r>
              <a:rPr lang="en-US" sz="1100" dirty="0"/>
              <a:t>Date needed to be shipped:</a:t>
            </a:r>
          </a:p>
          <a:p>
            <a:pPr marL="0" indent="0">
              <a:buNone/>
            </a:pPr>
            <a:r>
              <a:rPr lang="en-US" sz="1100" dirty="0"/>
              <a:t>Special instruction to us: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600" dirty="0"/>
              <a:t>SERVICES PROVIDED:</a:t>
            </a:r>
          </a:p>
          <a:p>
            <a:r>
              <a:rPr lang="en-US" sz="1100" dirty="0"/>
              <a:t>Gift Design</a:t>
            </a:r>
          </a:p>
          <a:p>
            <a:r>
              <a:rPr lang="en-US" sz="1100" dirty="0"/>
              <a:t>Individual packaging</a:t>
            </a:r>
          </a:p>
          <a:p>
            <a:r>
              <a:rPr lang="en-US" sz="1100" dirty="0"/>
              <a:t>Product Customization</a:t>
            </a:r>
          </a:p>
          <a:p>
            <a:r>
              <a:rPr lang="en-US" sz="1100" dirty="0"/>
              <a:t>Personal Notes</a:t>
            </a:r>
          </a:p>
          <a:p>
            <a:r>
              <a:rPr lang="en-US" sz="1100" dirty="0"/>
              <a:t>Drop shipping and distribution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02E43C-C1EC-43BE-88A0-FE85221B39CC}"/>
              </a:ext>
            </a:extLst>
          </p:cNvPr>
          <p:cNvCxnSpPr>
            <a:cxnSpLocks/>
          </p:cNvCxnSpPr>
          <p:nvPr/>
        </p:nvCxnSpPr>
        <p:spPr>
          <a:xfrm>
            <a:off x="838200" y="2340528"/>
            <a:ext cx="85910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ABC2D6-8046-43BF-A57D-28FA439D3C2B}"/>
              </a:ext>
            </a:extLst>
          </p:cNvPr>
          <p:cNvCxnSpPr>
            <a:cxnSpLocks/>
          </p:cNvCxnSpPr>
          <p:nvPr/>
        </p:nvCxnSpPr>
        <p:spPr>
          <a:xfrm>
            <a:off x="838200" y="4355285"/>
            <a:ext cx="85910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0472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320277-3DA1-47A1-A717-D202C73E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49291"/>
            <a:ext cx="3932237" cy="748717"/>
          </a:xfrm>
        </p:spPr>
        <p:txBody>
          <a:bodyPr>
            <a:normAutofit/>
          </a:bodyPr>
          <a:lstStyle/>
          <a:p>
            <a:r>
              <a:rPr lang="en-US" sz="4400" b="1" u="sng" dirty="0"/>
              <a:t>Package No. 1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FD62018-2026-4DDA-820A-F35450D73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5" b="24900"/>
          <a:stretch/>
        </p:blipFill>
        <p:spPr>
          <a:xfrm>
            <a:off x="5813569" y="1710865"/>
            <a:ext cx="5176008" cy="4236052"/>
          </a:xfr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ADB4617-7857-4F5C-BB30-01069F182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/>
          <a:p>
            <a:r>
              <a:rPr lang="en-US" b="1" dirty="0"/>
              <a:t>Inclusion: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Subli</a:t>
            </a:r>
            <a:r>
              <a:rPr lang="en-US" b="1" dirty="0"/>
              <a:t> mug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Net 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Tumbler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Drawstring bag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Tshirt</a:t>
            </a:r>
            <a:r>
              <a:rPr lang="en-US" b="1" dirty="0"/>
              <a:t> </a:t>
            </a:r>
          </a:p>
          <a:p>
            <a:endParaRPr lang="en-US" dirty="0"/>
          </a:p>
          <a:p>
            <a:r>
              <a:rPr lang="en-US" sz="1400" dirty="0">
                <a:solidFill>
                  <a:srgbClr val="FF0000"/>
                </a:solidFill>
              </a:rPr>
              <a:t>Note:</a:t>
            </a:r>
            <a:r>
              <a:rPr lang="en-US" sz="1400" dirty="0"/>
              <a:t> for print on dark shirt /canvas and other print size, Please provide /us a copy of your design for evaluation.</a:t>
            </a:r>
          </a:p>
          <a:p>
            <a:r>
              <a:rPr lang="en-US" sz="1400" i="1" dirty="0"/>
              <a:t>Price may be higher on dark colored shirts.</a:t>
            </a:r>
            <a:endParaRPr lang="en-US" i="1" dirty="0"/>
          </a:p>
        </p:txBody>
      </p:sp>
      <p:sp>
        <p:nvSpPr>
          <p:cNvPr id="18" name="Oval 17" descr="Can be text image">
            <a:extLst>
              <a:ext uri="{FF2B5EF4-FFF2-40B4-BE49-F238E27FC236}">
                <a16:creationId xmlns:a16="http://schemas.microsoft.com/office/drawing/2014/main" id="{F404E180-142A-49A6-9590-B694E30B3C09}"/>
              </a:ext>
            </a:extLst>
          </p:cNvPr>
          <p:cNvSpPr/>
          <p:nvPr/>
        </p:nvSpPr>
        <p:spPr>
          <a:xfrm>
            <a:off x="9906699" y="59998"/>
            <a:ext cx="1757494" cy="1757494"/>
          </a:xfrm>
          <a:prstGeom prst="ellipse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81C12A-23F0-4490-8614-33AEA00E921E}"/>
              </a:ext>
            </a:extLst>
          </p:cNvPr>
          <p:cNvSpPr/>
          <p:nvPr/>
        </p:nvSpPr>
        <p:spPr>
          <a:xfrm>
            <a:off x="6466853" y="5654529"/>
            <a:ext cx="19347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700 PHP</a:t>
            </a:r>
          </a:p>
        </p:txBody>
      </p:sp>
    </p:spTree>
    <p:extLst>
      <p:ext uri="{BB962C8B-B14F-4D97-AF65-F5344CB8AC3E}">
        <p14:creationId xmlns:p14="http://schemas.microsoft.com/office/powerpoint/2010/main" val="28100125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5B2CC1-CB4E-46E2-BDC9-2D052CBDF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u="sng" dirty="0"/>
              <a:t>Package No. 2</a:t>
            </a:r>
            <a:endParaRPr lang="en-US" sz="4400" b="1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4C4C49F-D2A9-4653-A7BB-BDD5CE7DF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4" b="22663"/>
          <a:stretch/>
        </p:blipFill>
        <p:spPr>
          <a:xfrm>
            <a:off x="5892316" y="1577131"/>
            <a:ext cx="4677813" cy="4110606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96F185-F8A9-4B20-9CA5-B320395C2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/>
              <a:t>Inclusion: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Net 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Tumbler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Drawstring bag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Tshirt</a:t>
            </a:r>
            <a:r>
              <a:rPr lang="en-US" b="1" dirty="0"/>
              <a:t>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Note:</a:t>
            </a:r>
            <a:r>
              <a:rPr lang="en-US" dirty="0"/>
              <a:t> for print on dark shirt /canvas and other print size, Please provide /us a copy of your design for evaluation.</a:t>
            </a:r>
          </a:p>
          <a:p>
            <a:r>
              <a:rPr lang="en-US" i="1" dirty="0"/>
              <a:t>Price may be higher on dark colored shirts.</a:t>
            </a:r>
          </a:p>
        </p:txBody>
      </p:sp>
      <p:sp>
        <p:nvSpPr>
          <p:cNvPr id="10" name="Oval 9" descr="Can be text image">
            <a:extLst>
              <a:ext uri="{FF2B5EF4-FFF2-40B4-BE49-F238E27FC236}">
                <a16:creationId xmlns:a16="http://schemas.microsoft.com/office/drawing/2014/main" id="{63530073-D5B5-4526-81A4-E3D704AD4FCB}"/>
              </a:ext>
            </a:extLst>
          </p:cNvPr>
          <p:cNvSpPr/>
          <p:nvPr/>
        </p:nvSpPr>
        <p:spPr>
          <a:xfrm>
            <a:off x="9906699" y="59998"/>
            <a:ext cx="1757494" cy="1757494"/>
          </a:xfrm>
          <a:prstGeom prst="ellipse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A89AA2-5F12-4915-805E-70DC7904D59E}"/>
              </a:ext>
            </a:extLst>
          </p:cNvPr>
          <p:cNvSpPr/>
          <p:nvPr/>
        </p:nvSpPr>
        <p:spPr>
          <a:xfrm>
            <a:off x="6466853" y="5654529"/>
            <a:ext cx="19347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645 PHP</a:t>
            </a:r>
          </a:p>
        </p:txBody>
      </p:sp>
    </p:spTree>
    <p:extLst>
      <p:ext uri="{BB962C8B-B14F-4D97-AF65-F5344CB8AC3E}">
        <p14:creationId xmlns:p14="http://schemas.microsoft.com/office/powerpoint/2010/main" val="588834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652DD-3333-4F68-B659-83FEA6CF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u="sng" dirty="0"/>
              <a:t>Package No. 3</a:t>
            </a:r>
            <a:endParaRPr lang="en-US" sz="4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EFC193-3793-4A43-8927-4E2E7F741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92" b="23351"/>
          <a:stretch/>
        </p:blipFill>
        <p:spPr>
          <a:xfrm>
            <a:off x="6191075" y="1587683"/>
            <a:ext cx="4195540" cy="409166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1F75C-0B66-4B2D-92F1-2B2F27434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/>
              <a:t>Inclusion: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Net 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Subli</a:t>
            </a:r>
            <a:r>
              <a:rPr lang="en-US" b="1" dirty="0"/>
              <a:t> mug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Drawstring bag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Tshirt</a:t>
            </a:r>
            <a:r>
              <a:rPr lang="en-US" b="1" dirty="0"/>
              <a:t>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Note:</a:t>
            </a:r>
            <a:r>
              <a:rPr lang="en-US" dirty="0"/>
              <a:t> for print on dark shirt /canvas and other print size, Please provide /us a copy of your design for evaluation.</a:t>
            </a:r>
          </a:p>
          <a:p>
            <a:r>
              <a:rPr lang="en-US" i="1" dirty="0"/>
              <a:t>Price may be higher on dark colored shirts.</a:t>
            </a:r>
          </a:p>
          <a:p>
            <a:endParaRPr lang="en-US" dirty="0"/>
          </a:p>
        </p:txBody>
      </p:sp>
      <p:sp>
        <p:nvSpPr>
          <p:cNvPr id="7" name="Oval 6" descr="Can be text image">
            <a:extLst>
              <a:ext uri="{FF2B5EF4-FFF2-40B4-BE49-F238E27FC236}">
                <a16:creationId xmlns:a16="http://schemas.microsoft.com/office/drawing/2014/main" id="{09624EF9-FF87-4C98-82A7-1E2BE6489E7A}"/>
              </a:ext>
            </a:extLst>
          </p:cNvPr>
          <p:cNvSpPr/>
          <p:nvPr/>
        </p:nvSpPr>
        <p:spPr>
          <a:xfrm>
            <a:off x="9906699" y="59998"/>
            <a:ext cx="1757494" cy="1757494"/>
          </a:xfrm>
          <a:prstGeom prst="ellipse">
            <a:avLst/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A64742-D76F-4952-8B73-E76828E1A41E}"/>
              </a:ext>
            </a:extLst>
          </p:cNvPr>
          <p:cNvSpPr/>
          <p:nvPr/>
        </p:nvSpPr>
        <p:spPr>
          <a:xfrm>
            <a:off x="6466853" y="5654529"/>
            <a:ext cx="19347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510 PHP</a:t>
            </a:r>
          </a:p>
        </p:txBody>
      </p:sp>
    </p:spTree>
    <p:extLst>
      <p:ext uri="{BB962C8B-B14F-4D97-AF65-F5344CB8AC3E}">
        <p14:creationId xmlns:p14="http://schemas.microsoft.com/office/powerpoint/2010/main" val="3205255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882BE1-C94E-4ECA-9053-A2A71230C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Others (minimum of 10PCS 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3B0A5FC-6EAB-4DDE-9BAF-D4C60C4D1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07" y="2197126"/>
            <a:ext cx="2619842" cy="247792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F7860D-A329-4C1C-A075-7F864C691D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" t="18299" r="5850" b="24474"/>
          <a:stretch/>
        </p:blipFill>
        <p:spPr>
          <a:xfrm>
            <a:off x="3263621" y="2163458"/>
            <a:ext cx="1545432" cy="9762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5A59A8-A729-4C35-8458-1F4DBDAD52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" t="19979" r="6122" b="24167"/>
          <a:stretch/>
        </p:blipFill>
        <p:spPr>
          <a:xfrm>
            <a:off x="4845405" y="2163903"/>
            <a:ext cx="1586067" cy="9762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F857AE-023E-406A-AD38-0874CB9AE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628" y="1301410"/>
            <a:ext cx="2051108" cy="20511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00F46C-62FE-4E50-BB41-0DFB9D766B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06" y="1620459"/>
            <a:ext cx="1885024" cy="18850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F175CD3-4C00-45C8-B33C-7141AA4D4F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712" y="3556312"/>
            <a:ext cx="1636372" cy="14007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F39D7AD-B3B8-4DE8-A578-C2357D4BD1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438" y="3558016"/>
            <a:ext cx="1651626" cy="16516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244BB59-D6D7-4C95-A0DB-2E5EFE66D1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108" y="3556312"/>
            <a:ext cx="1653330" cy="16533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55DDD7D-8ECF-4CBF-B82B-21CD26C947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756" y="3614959"/>
            <a:ext cx="2194560" cy="14630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64DB565-1B9E-438D-8F19-411FBDB9BF1B}"/>
              </a:ext>
            </a:extLst>
          </p:cNvPr>
          <p:cNvSpPr txBox="1"/>
          <p:nvPr/>
        </p:nvSpPr>
        <p:spPr>
          <a:xfrm>
            <a:off x="9998678" y="4289460"/>
            <a:ext cx="1551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COMPANY LOGO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7D3EBD6-D917-4A50-B683-0F8534C6288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7" t="-1" r="9513" b="8163"/>
          <a:stretch/>
        </p:blipFill>
        <p:spPr>
          <a:xfrm>
            <a:off x="1065362" y="4623901"/>
            <a:ext cx="1170022" cy="186897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55D66ED-487D-4C00-84C0-1F88A63A9485}"/>
              </a:ext>
            </a:extLst>
          </p:cNvPr>
          <p:cNvSpPr txBox="1"/>
          <p:nvPr/>
        </p:nvSpPr>
        <p:spPr>
          <a:xfrm>
            <a:off x="1128067" y="5621630"/>
            <a:ext cx="1551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COMPANY LOGO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BBE2DD-D72D-44E6-A407-5C736DE06206}"/>
              </a:ext>
            </a:extLst>
          </p:cNvPr>
          <p:cNvSpPr/>
          <p:nvPr/>
        </p:nvSpPr>
        <p:spPr>
          <a:xfrm>
            <a:off x="1027884" y="1912636"/>
            <a:ext cx="1914459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DRAWSTRING BAG  CANVAS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150 php</a:t>
            </a:r>
            <a:endParaRPr lang="en-US" sz="11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0000"/>
              </a:highligh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148DB92-DAD5-4A09-994B-565F71D5E764}"/>
              </a:ext>
            </a:extLst>
          </p:cNvPr>
          <p:cNvSpPr/>
          <p:nvPr/>
        </p:nvSpPr>
        <p:spPr>
          <a:xfrm>
            <a:off x="4343883" y="1837045"/>
            <a:ext cx="737241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Net cap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100 php</a:t>
            </a:r>
            <a:endParaRPr lang="en-US" sz="11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00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735E24-42D3-49C1-BAEA-41266B7A363D}"/>
              </a:ext>
            </a:extLst>
          </p:cNvPr>
          <p:cNvSpPr/>
          <p:nvPr/>
        </p:nvSpPr>
        <p:spPr>
          <a:xfrm>
            <a:off x="8778524" y="1894482"/>
            <a:ext cx="764232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Mug </a:t>
            </a:r>
          </a:p>
          <a:p>
            <a:pPr algn="ctr"/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65 php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4BC709-FD8B-43C7-BE65-766829947E6A}"/>
              </a:ext>
            </a:extLst>
          </p:cNvPr>
          <p:cNvSpPr/>
          <p:nvPr/>
        </p:nvSpPr>
        <p:spPr>
          <a:xfrm>
            <a:off x="10489480" y="2452515"/>
            <a:ext cx="7428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Tumbler 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200 php</a:t>
            </a:r>
            <a:endParaRPr lang="en-US" sz="11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0000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25321D1-A5FA-410E-B97F-CE0CDCDEAC90}"/>
              </a:ext>
            </a:extLst>
          </p:cNvPr>
          <p:cNvSpPr/>
          <p:nvPr/>
        </p:nvSpPr>
        <p:spPr>
          <a:xfrm>
            <a:off x="7875594" y="4957064"/>
            <a:ext cx="1542490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Face Towel embroidery 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Company logo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300 php</a:t>
            </a:r>
            <a:endParaRPr lang="en-US" sz="11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0000"/>
              </a:highlight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1671716-819D-4AF7-8095-4C02A0A35C13}"/>
              </a:ext>
            </a:extLst>
          </p:cNvPr>
          <p:cNvSpPr/>
          <p:nvPr/>
        </p:nvSpPr>
        <p:spPr>
          <a:xfrm>
            <a:off x="11054363" y="4477389"/>
            <a:ext cx="776290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Paper bag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20 php</a:t>
            </a:r>
            <a:endParaRPr lang="en-US" sz="11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0000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277705C-D0B0-43BD-9850-4C1A2775FF7A}"/>
              </a:ext>
            </a:extLst>
          </p:cNvPr>
          <p:cNvSpPr/>
          <p:nvPr/>
        </p:nvSpPr>
        <p:spPr>
          <a:xfrm>
            <a:off x="4766899" y="4576198"/>
            <a:ext cx="693431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Tshirt</a:t>
            </a:r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240 php</a:t>
            </a:r>
            <a:endParaRPr lang="en-US" sz="11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0000"/>
              </a:highlight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3B8B59B-03EB-4E12-BAA1-FF33C68136CC}"/>
              </a:ext>
            </a:extLst>
          </p:cNvPr>
          <p:cNvSpPr/>
          <p:nvPr/>
        </p:nvSpPr>
        <p:spPr>
          <a:xfrm>
            <a:off x="2178215" y="5529298"/>
            <a:ext cx="1354934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Tote Bag  Canvas</a:t>
            </a:r>
          </a:p>
          <a:p>
            <a:pPr algn="ctr"/>
            <a:r>
              <a:rPr lang="en-US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</a:rPr>
              <a:t>150 php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BC76E72-9FB4-4B9D-81FF-DE64C598B5BB}"/>
              </a:ext>
            </a:extLst>
          </p:cNvPr>
          <p:cNvSpPr/>
          <p:nvPr/>
        </p:nvSpPr>
        <p:spPr>
          <a:xfrm>
            <a:off x="3882405" y="6119336"/>
            <a:ext cx="5098133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highlight>
                  <a:srgbClr val="000000"/>
                </a:highlight>
              </a:rPr>
              <a:t>Note</a:t>
            </a:r>
            <a:r>
              <a:rPr lang="en-US" sz="1400" dirty="0">
                <a:solidFill>
                  <a:schemeClr val="bg1"/>
                </a:solidFill>
                <a:highlight>
                  <a:srgbClr val="000000"/>
                </a:highlight>
              </a:rPr>
              <a:t>: for print on dark shirt /canvas and other print size, Please provide /us a copy of your design for evaluation.</a:t>
            </a:r>
          </a:p>
          <a:p>
            <a:pPr algn="ctr"/>
            <a:r>
              <a:rPr lang="en-US" sz="1400" i="1" dirty="0">
                <a:solidFill>
                  <a:schemeClr val="bg1"/>
                </a:solidFill>
                <a:highlight>
                  <a:srgbClr val="000000"/>
                </a:highlight>
              </a:rPr>
              <a:t>Price may be higher on dark colored shirts.</a:t>
            </a:r>
          </a:p>
        </p:txBody>
      </p:sp>
      <p:sp>
        <p:nvSpPr>
          <p:cNvPr id="40" name="Oval 39" descr="Can be text image">
            <a:extLst>
              <a:ext uri="{FF2B5EF4-FFF2-40B4-BE49-F238E27FC236}">
                <a16:creationId xmlns:a16="http://schemas.microsoft.com/office/drawing/2014/main" id="{0E9B49FB-EA60-4E8B-B16B-D67675D80B9C}"/>
              </a:ext>
            </a:extLst>
          </p:cNvPr>
          <p:cNvSpPr/>
          <p:nvPr/>
        </p:nvSpPr>
        <p:spPr>
          <a:xfrm>
            <a:off x="9906699" y="59997"/>
            <a:ext cx="1753998" cy="1777047"/>
          </a:xfrm>
          <a:prstGeom prst="ellipse">
            <a:avLst/>
          </a:prstGeom>
          <a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28781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5000">
        <p15:prstTrans prst="pageCurlDouble"/>
      </p:transition>
    </mc:Choice>
    <mc:Fallback>
      <p:transition spd="slow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267</Words>
  <Application>Microsoft Office PowerPoint</Application>
  <PresentationFormat>Widescreen</PresentationFormat>
  <Paragraphs>68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Bahnschrift SemiCondensed</vt:lpstr>
      <vt:lpstr>Calibri</vt:lpstr>
      <vt:lpstr>Calibri Light</vt:lpstr>
      <vt:lpstr>Office Theme</vt:lpstr>
      <vt:lpstr>CORPORATE GIVEAWAYS</vt:lpstr>
      <vt:lpstr>Package No. 1</vt:lpstr>
      <vt:lpstr>Package No. 2</vt:lpstr>
      <vt:lpstr>Package No. 3</vt:lpstr>
      <vt:lpstr>Others (minimum of 10PCS 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HONEYBEEBIT AND FAVORS</dc:title>
  <dc:creator>Gigabyte</dc:creator>
  <cp:lastModifiedBy>Gigabyte</cp:lastModifiedBy>
  <cp:revision>12</cp:revision>
  <dcterms:created xsi:type="dcterms:W3CDTF">2022-02-09T08:17:48Z</dcterms:created>
  <dcterms:modified xsi:type="dcterms:W3CDTF">2022-02-09T16:45:17Z</dcterms:modified>
</cp:coreProperties>
</file>